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1" r:id="rId3"/>
    <p:sldId id="272" r:id="rId4"/>
    <p:sldId id="282" r:id="rId5"/>
    <p:sldId id="2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7: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Émettre des hypothèses.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26259AC-1E93-B522-23D5-4E8EF76606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DFA643A-A445-4767-BD95-FE02F09990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557" y="145431"/>
            <a:ext cx="2079765" cy="3020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779" y="1808570"/>
            <a:ext cx="10515600" cy="50494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voleur remercia le vieillard et ils se séparèrent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Presque aussitôt, </a:t>
            </a:r>
            <a:r>
              <a:rPr lang="fr-FR" sz="3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Morgiane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sortit de la demeure d’</a:t>
            </a:r>
            <a:r>
              <a:rPr lang="fr-FR" sz="3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Ali-Baba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Elle aperçut la marque tracée sur la porte.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Qu’est-ce que cela signifie ? pensa-t-elle. Dans quel but a-t-on fait cette marque ? En tout cas on ne saurait prendre trop de précautions. 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1D77F0D-C7B6-6EF2-E0AE-FD6B0C731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CA2BF4-4BBD-5BBD-12BD-40E57B547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374" y="216683"/>
            <a:ext cx="892010" cy="1295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723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779" y="1808570"/>
            <a:ext cx="10515600" cy="50494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oujours avisée, elle marqua de la même façon et au même endroit, avec de la craie, les deux ou trois portes qui précédaient et suivaient celle de la maison d’</a:t>
            </a:r>
            <a:r>
              <a:rPr lang="fr-FR" sz="3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Ali-Baba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et qui étaient absolument semblables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Elle n’en parla ni à son maître, ni à sa maîtresse. 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1D77F0D-C7B6-6EF2-E0AE-FD6B0C731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CA2BF4-4BBD-5BBD-12BD-40E57B547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374" y="216683"/>
            <a:ext cx="892010" cy="1295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779" y="1808570"/>
            <a:ext cx="10515600" cy="50494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 la veille, </a:t>
            </a:r>
            <a:r>
              <a:rPr lang="fr-FR" sz="36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Morgiane</a:t>
            </a:r>
            <a:r>
              <a:rPr lang="fr-FR" sz="3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sortit de la maison quelques instants après et, quand elle y rentra, la marque rouge frappa sa vue. Elle s’empressa d’aller marquer les portes voisines.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tentative des brigands échoua de nouveau, et ils se retirèrent dans la forêt où le voleur qui avait commis la méprise subit le même châtiment que son camarade.</a:t>
            </a:r>
            <a:endParaRPr lang="fr-FR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1D77F0D-C7B6-6EF2-E0AE-FD6B0C731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CA2BF4-4BBD-5BBD-12BD-40E57B547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3374" y="216683"/>
            <a:ext cx="892010" cy="1295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36510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57432A3-D860-B7D5-9233-10AF37D46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77" y="0"/>
            <a:ext cx="474784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79065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197</Words>
  <Application>Microsoft Office PowerPoint</Application>
  <PresentationFormat>Grand écran</PresentationFormat>
  <Paragraphs>14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Stratégie 7: Émettre des hypothèses.</vt:lpstr>
      <vt:lpstr>Extrait</vt:lpstr>
      <vt:lpstr>Extrait</vt:lpstr>
      <vt:lpstr>Extrait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31</cp:revision>
  <dcterms:created xsi:type="dcterms:W3CDTF">2021-07-17T07:25:24Z</dcterms:created>
  <dcterms:modified xsi:type="dcterms:W3CDTF">2022-09-30T08:31:54Z</dcterms:modified>
</cp:coreProperties>
</file>